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2" r:id="rId3"/>
    <p:sldId id="261" r:id="rId4"/>
    <p:sldId id="259" r:id="rId5"/>
    <p:sldId id="260" r:id="rId6"/>
    <p:sldId id="258" r:id="rId7"/>
    <p:sldId id="263" r:id="rId8"/>
    <p:sldId id="264" r:id="rId9"/>
    <p:sldId id="265" r:id="rId10"/>
    <p:sldId id="268" r:id="rId11"/>
    <p:sldId id="267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3A6D4-49CE-45A3-A5E9-2312A4AE0271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500DB-F18F-4C91-9E11-5442E00FE0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20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500DB-F18F-4C91-9E11-5442E00FE0C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25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524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25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971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0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25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52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17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71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33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7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58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B16F3-0D46-4800-BDCD-9C110710ED36}" type="datetimeFigureOut">
              <a:rPr lang="nl-NL" smtClean="0"/>
              <a:t>10-8-2015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3A489-C454-4EA3-92C7-BC45F1311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57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281"/>
            <a:ext cx="9144000" cy="756056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95736" y="1412776"/>
            <a:ext cx="460851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600" dirty="0" smtClean="0"/>
          </a:p>
          <a:p>
            <a:pPr algn="ctr"/>
            <a:r>
              <a:rPr lang="nl-NL" sz="3600" dirty="0" smtClean="0"/>
              <a:t>DUARTE</a:t>
            </a:r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r>
              <a:rPr lang="nl-NL" sz="2800" dirty="0" smtClean="0"/>
              <a:t>Planten water geven</a:t>
            </a:r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r>
              <a:rPr lang="nl-NL" dirty="0" smtClean="0"/>
              <a:t>8 augustus  2015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688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"/>
            <a:ext cx="9144000" cy="685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286000" y="2197894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3600" dirty="0"/>
              <a:t>DUARTE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sz="2800" dirty="0" smtClean="0"/>
              <a:t>Boterham eten</a:t>
            </a:r>
            <a:endParaRPr lang="nl-NL" sz="2800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dirty="0"/>
              <a:t>8 augustus  2015</a:t>
            </a:r>
          </a:p>
        </p:txBody>
      </p:sp>
    </p:spTree>
    <p:extLst>
      <p:ext uri="{BB962C8B-B14F-4D97-AF65-F5344CB8AC3E}">
        <p14:creationId xmlns:p14="http://schemas.microsoft.com/office/powerpoint/2010/main" val="11660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9139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822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9" y="0"/>
            <a:ext cx="8357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"/>
            <a:ext cx="9144000" cy="68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</Words>
  <Application>Microsoft Office PowerPoint</Application>
  <PresentationFormat>Diavoorstelling (4:3)</PresentationFormat>
  <Paragraphs>20</Paragraphs>
  <Slides>23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DUARTE</dc:title>
  <dc:creator>Anthoon` Budel</dc:creator>
  <cp:lastModifiedBy>Anthoon` Budel</cp:lastModifiedBy>
  <cp:revision>8</cp:revision>
  <dcterms:created xsi:type="dcterms:W3CDTF">2015-08-10T17:07:14Z</dcterms:created>
  <dcterms:modified xsi:type="dcterms:W3CDTF">2015-08-10T17:49:41Z</dcterms:modified>
</cp:coreProperties>
</file>