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6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160" y="155448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4F81855-3474-4B3C-8E7B-6BCE66B5F1B2}"/>
              </a:ext>
            </a:extLst>
          </p:cNvPr>
          <p:cNvSpPr txBox="1"/>
          <p:nvPr/>
        </p:nvSpPr>
        <p:spPr>
          <a:xfrm>
            <a:off x="762000" y="5740400"/>
            <a:ext cx="278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Rijp aan de bomen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FFEF78-B118-4AE0-A94E-4CF868740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840"/>
            <a:ext cx="12192000" cy="71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AAB60C-4DB5-4E37-9E4F-1B2070025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41"/>
            <a:ext cx="12192000" cy="76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0AB1B67-DF0C-4755-B053-AFBF2AE33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3D4E31D-0263-41EE-A98F-4644B951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B67F442-5B46-49A6-A2F0-58DDA27A2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0" y="0"/>
            <a:ext cx="7101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EE8EEFA-0EDC-40D4-9218-064E4B95B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160" y="0"/>
            <a:ext cx="12964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8272" y="1671828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EEC9E5B-B648-4636-A468-20250AF07205}"/>
              </a:ext>
            </a:extLst>
          </p:cNvPr>
          <p:cNvSpPr txBox="1"/>
          <p:nvPr/>
        </p:nvSpPr>
        <p:spPr>
          <a:xfrm>
            <a:off x="904240" y="5726176"/>
            <a:ext cx="220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Stormen</a:t>
            </a:r>
            <a:r>
              <a:rPr lang="nl-N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745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059430-0D6D-4774-BC5D-A79B7CCEB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483" y="-239955"/>
            <a:ext cx="13607043" cy="70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CA61B1-37D2-41B7-9A90-4BD77C365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9" y="0"/>
            <a:ext cx="1036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9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3762D1-A255-41ED-8F34-3EBC184B8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621F1BA-1A89-4F2E-BAB0-9836317C6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17C2448-B3B1-4E72-8DE7-7911241E0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7" y="0"/>
            <a:ext cx="10595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7A9DF6-108E-4EB0-8267-E1015620A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520"/>
            <a:ext cx="12192000" cy="70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2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97761F-447F-4342-8F20-0E26E9140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8" y="0"/>
            <a:ext cx="10507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2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1F4E04-1C4F-4D99-AA67-20C2E0CC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82"/>
            <a:ext cx="12192000" cy="68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7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D392F0-2A74-4314-A1D1-3C3650EB7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8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4D28C7-CAF5-4A8F-847F-453D189C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82" y="0"/>
            <a:ext cx="914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9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BFC9C4-071A-4817-819D-3C539A71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03"/>
            <a:ext cx="12192000" cy="65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D04EE9-3583-4A12-B9A7-FF9D69A1D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0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4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36BD71-7D0E-4918-8346-17BF3C010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523" y="-1319048"/>
            <a:ext cx="13909523" cy="81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5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3053E48-D455-4448-A2DF-5EF80BFC7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47"/>
            <a:ext cx="12192000" cy="58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B68175-6E0A-4B51-8245-04E390DF4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84192F-CE63-4DD8-8698-9EA94F048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2" y="0"/>
            <a:ext cx="10683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4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760" y="134112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C90811-B4D6-4268-A90C-BB8895D487A7}"/>
              </a:ext>
            </a:extLst>
          </p:cNvPr>
          <p:cNvSpPr txBox="1"/>
          <p:nvPr/>
        </p:nvSpPr>
        <p:spPr>
          <a:xfrm>
            <a:off x="975360" y="5669280"/>
            <a:ext cx="227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Paddenstoelen 1</a:t>
            </a:r>
          </a:p>
        </p:txBody>
      </p:sp>
    </p:spTree>
    <p:extLst>
      <p:ext uri="{BB962C8B-B14F-4D97-AF65-F5344CB8AC3E}">
        <p14:creationId xmlns:p14="http://schemas.microsoft.com/office/powerpoint/2010/main" val="257350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3B6173E-C07A-4B3A-9E11-EE824A26B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074" y="-210207"/>
            <a:ext cx="13587073" cy="74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6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D94FCE-7A20-4DAB-A2C2-24A54A53C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0765AE-9B40-454F-BA0B-E7D9B198C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7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6FE5EC-B321-4FBD-BE2A-FA4977EB2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593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58C684-5F9A-415E-B67F-9B4CB5472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FBD4314-C405-4F87-9394-C8EAA8D25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5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EB348F-F23D-4911-B004-860B15BC6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79E2ABF-E56A-46D3-AB63-04E3FE7F0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41FAEE4-9078-411A-B3EB-5C09E43CC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A91F88-1846-49F9-B326-5B5783319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60"/>
            <a:ext cx="12192000" cy="69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1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392725-A9D6-45ED-A968-E5BD8903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36" y="0"/>
            <a:ext cx="11077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0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21A647-42B9-4B8E-A28B-4FF5A0BE1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815E7B8-CDD0-4DC8-9B13-CE97684BD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14"/>
            <a:ext cx="12192000" cy="78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1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6498FA-B557-435B-BEAE-F88E5EA60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2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E0F9B8-CA17-47E2-9D05-5DAD804C8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3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12149F8-FA3D-475D-B606-13842A5E4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3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158752E-6680-4676-BC13-1A8521F83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0"/>
            <a:ext cx="1235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D3D4575-57CB-458E-B26D-C64302F75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4E9D2B-6826-4A16-A5EB-34D64ECF4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137" y="-105103"/>
            <a:ext cx="14196530" cy="81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3C1A1E-128A-438F-9A22-F7CB7AB23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E46845D-AA0E-40AA-B7EE-5F21F629B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37</Words>
  <Application>Microsoft Office PowerPoint</Application>
  <PresentationFormat>Breedbeeld</PresentationFormat>
  <Paragraphs>22</Paragraphs>
  <Slides>46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1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47</cp:revision>
  <dcterms:created xsi:type="dcterms:W3CDTF">2022-03-19T22:36:29Z</dcterms:created>
  <dcterms:modified xsi:type="dcterms:W3CDTF">2022-10-23T13:51:47Z</dcterms:modified>
</cp:coreProperties>
</file>