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80" d="100"/>
          <a:sy n="80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7B56-4FD3-4E14-AF99-01ED9CAFB275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73516-054E-40B4-ABC9-ABC140DA1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14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Heleen</a:t>
            </a:r>
            <a:r>
              <a:rPr lang="nl-NL" dirty="0" smtClean="0"/>
              <a:t> die ook mee schilderde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73516-054E-40B4-ABC9-ABC140DA17A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84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8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0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0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0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4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7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6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9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2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3CEE-4658-4528-AAB1-CEA91E7F43C1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C41D-3A9E-4819-9929-00E93555F9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429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Anton Budel schildersbedrijf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400" b="1" i="1" dirty="0" smtClean="0"/>
              <a:t>1972-1985</a:t>
            </a:r>
          </a:p>
          <a:p>
            <a:r>
              <a:rPr lang="nl-NL" sz="4400" b="1" i="1" dirty="0" smtClean="0"/>
              <a:t>VELP</a:t>
            </a:r>
            <a:endParaRPr lang="nl-NL" sz="4400" b="1" i="1" dirty="0"/>
          </a:p>
        </p:txBody>
      </p:sp>
    </p:spTree>
    <p:extLst>
      <p:ext uri="{BB962C8B-B14F-4D97-AF65-F5344CB8AC3E}">
        <p14:creationId xmlns:p14="http://schemas.microsoft.com/office/powerpoint/2010/main" val="6833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71" y="0"/>
            <a:ext cx="4963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57" y="0"/>
            <a:ext cx="4967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3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9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2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1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Schildersbedrijf onderhoud en renovatie 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Werkplaats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3600" dirty="0" smtClean="0"/>
              <a:t>Bergweg 25 Velp</a:t>
            </a:r>
          </a:p>
          <a:p>
            <a:pPr marL="457200" lvl="1" indent="0">
              <a:buNone/>
            </a:pPr>
            <a:r>
              <a:rPr lang="nl-NL" sz="3600" dirty="0" smtClean="0"/>
              <a:t>	Anton Budel Schildersbedrijf</a:t>
            </a:r>
          </a:p>
          <a:p>
            <a:r>
              <a:rPr lang="nl-NL" dirty="0" smtClean="0"/>
              <a:t>Dan:  </a:t>
            </a:r>
            <a:r>
              <a:rPr lang="nl-NL" sz="3600" dirty="0" smtClean="0">
                <a:latin typeface="Lucida Handwriting" pitchFamily="66" charset="0"/>
              </a:rPr>
              <a:t>Schilders collectief</a:t>
            </a:r>
          </a:p>
          <a:p>
            <a:r>
              <a:rPr lang="nl-NL" dirty="0" smtClean="0"/>
              <a:t>Daarna:  Anton Budel Schilders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82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2" y="0"/>
            <a:ext cx="6735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23" y="0"/>
            <a:ext cx="534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31" y="0"/>
            <a:ext cx="4634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2432304"/>
            <a:ext cx="747522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71" y="0"/>
            <a:ext cx="470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64892"/>
            <a:ext cx="7772400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39" y="0"/>
            <a:ext cx="5165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</Words>
  <Application>Microsoft Office PowerPoint</Application>
  <PresentationFormat>Diavoorstelling (4:3)</PresentationFormat>
  <Paragraphs>12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Anton Budel schildersbedrijf</vt:lpstr>
      <vt:lpstr> Schildersbedrijf onderhoud en renovatie ….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Budel schildersbedrijf</dc:title>
  <dc:creator>Pierre</dc:creator>
  <cp:lastModifiedBy>Pierre</cp:lastModifiedBy>
  <cp:revision>28</cp:revision>
  <dcterms:created xsi:type="dcterms:W3CDTF">2013-03-12T15:36:29Z</dcterms:created>
  <dcterms:modified xsi:type="dcterms:W3CDTF">2013-03-13T12:35:54Z</dcterms:modified>
</cp:coreProperties>
</file>