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5" r:id="rId6"/>
    <p:sldId id="261" r:id="rId7"/>
    <p:sldId id="263" r:id="rId8"/>
    <p:sldId id="264" r:id="rId9"/>
    <p:sldId id="265" r:id="rId10"/>
    <p:sldId id="266" r:id="rId11"/>
    <p:sldId id="267" r:id="rId12"/>
    <p:sldId id="268" r:id="rId13"/>
    <p:sldId id="269" r:id="rId14"/>
    <p:sldId id="270" r:id="rId15"/>
    <p:sldId id="272" r:id="rId16"/>
    <p:sldId id="271" r:id="rId17"/>
    <p:sldId id="274"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2" autoAdjust="0"/>
  </p:normalViewPr>
  <p:slideViewPr>
    <p:cSldViewPr>
      <p:cViewPr varScale="1">
        <p:scale>
          <a:sx n="76" d="100"/>
          <a:sy n="76" d="100"/>
        </p:scale>
        <p:origin x="-99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5399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5489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225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3593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9931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CA0D8C-BA1A-436B-8091-DF9F005E5619}" type="datetimeFigureOut">
              <a:rPr lang="nl-NL" smtClean="0"/>
              <a:t>3-2-2018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43347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CA0D8C-BA1A-436B-8091-DF9F005E5619}" type="datetimeFigureOut">
              <a:rPr lang="nl-NL" smtClean="0"/>
              <a:t>3-2-2018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5574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CA0D8C-BA1A-436B-8091-DF9F005E5619}" type="datetimeFigureOut">
              <a:rPr lang="nl-NL" smtClean="0"/>
              <a:t>3-2-2018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184276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CA0D8C-BA1A-436B-8091-DF9F005E5619}" type="datetimeFigureOut">
              <a:rPr lang="nl-NL" smtClean="0"/>
              <a:t>3-2-2018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059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3-2-2018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6948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3-2-2018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8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A0D8C-BA1A-436B-8091-DF9F005E5619}" type="datetimeFigureOut">
              <a:rPr lang="nl-NL" smtClean="0"/>
              <a:t>3-2-2018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B8EC-BF7B-4BB7-9BB5-4F9D409A3B73}" type="slidenum">
              <a:rPr lang="nl-NL" smtClean="0"/>
              <a:t>‹nr.›</a:t>
            </a:fld>
            <a:endParaRPr lang="nl-NL"/>
          </a:p>
        </p:txBody>
      </p:sp>
    </p:spTree>
    <p:extLst>
      <p:ext uri="{BB962C8B-B14F-4D97-AF65-F5344CB8AC3E}">
        <p14:creationId xmlns:p14="http://schemas.microsoft.com/office/powerpoint/2010/main" val="160077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1846212"/>
            <a:ext cx="7031092" cy="1200329"/>
          </a:xfrm>
          <a:prstGeom prst="rect">
            <a:avLst/>
          </a:prstGeom>
          <a:noFill/>
        </p:spPr>
        <p:txBody>
          <a:bodyPr wrap="none" rtlCol="0">
            <a:spAutoFit/>
          </a:bodyPr>
          <a:lstStyle/>
          <a:p>
            <a:r>
              <a:rPr lang="nl-NL" sz="3600" b="1" i="1" dirty="0" smtClean="0">
                <a:solidFill>
                  <a:schemeClr val="bg1"/>
                </a:solidFill>
                <a:latin typeface="Algerian" panose="04020705040A02060702" pitchFamily="82" charset="0"/>
              </a:rPr>
              <a:t>BEZINNING </a:t>
            </a:r>
          </a:p>
          <a:p>
            <a:r>
              <a:rPr lang="nl-NL" sz="3600" b="1" i="1" dirty="0" smtClean="0">
                <a:solidFill>
                  <a:schemeClr val="bg1"/>
                </a:solidFill>
                <a:latin typeface="Algerian" panose="04020705040A02060702" pitchFamily="82" charset="0"/>
              </a:rPr>
              <a:t>IN DE TUIN VAN DE KLUIZENAAR</a:t>
            </a:r>
            <a:endParaRPr lang="nl-NL" sz="3600" b="1" i="1" dirty="0">
              <a:solidFill>
                <a:schemeClr val="bg1"/>
              </a:solidFill>
              <a:latin typeface="Algerian" panose="04020705040A02060702" pitchFamily="82" charset="0"/>
            </a:endParaRPr>
          </a:p>
        </p:txBody>
      </p:sp>
      <p:sp>
        <p:nvSpPr>
          <p:cNvPr id="3" name="Tekstvak 2"/>
          <p:cNvSpPr txBox="1"/>
          <p:nvPr/>
        </p:nvSpPr>
        <p:spPr>
          <a:xfrm>
            <a:off x="1259632" y="4509120"/>
            <a:ext cx="3443538" cy="1569660"/>
          </a:xfrm>
          <a:prstGeom prst="rect">
            <a:avLst/>
          </a:prstGeom>
          <a:noFill/>
        </p:spPr>
        <p:txBody>
          <a:bodyPr wrap="square" rtlCol="0">
            <a:spAutoFit/>
          </a:bodyPr>
          <a:lstStyle/>
          <a:p>
            <a:pPr algn="just"/>
            <a:r>
              <a:rPr lang="nl-NL" sz="24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heeft ons bidden aangehoord, ‘zij’ heeft ‘in’ ons haar naam gedreven.</a:t>
            </a:r>
            <a:endParaRPr lang="nl-NL" sz="24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405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3" y="0"/>
            <a:ext cx="11192114" cy="6858000"/>
          </a:xfrm>
          <a:prstGeom prst="rect">
            <a:avLst/>
          </a:prstGeom>
        </p:spPr>
      </p:pic>
    </p:spTree>
    <p:extLst>
      <p:ext uri="{BB962C8B-B14F-4D97-AF65-F5344CB8AC3E}">
        <p14:creationId xmlns:p14="http://schemas.microsoft.com/office/powerpoint/2010/main" val="185342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90730" y="1700808"/>
            <a:ext cx="6696744" cy="4154984"/>
          </a:xfrm>
          <a:prstGeom prst="rect">
            <a:avLst/>
          </a:prstGeom>
        </p:spPr>
        <p:txBody>
          <a:bodyPr wrap="square">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Onze trouw, tijdens leven en welzijn, aan de liefde, zal ons gelukkig maken.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‘beleven’ vanuit ‘liefdeswijsheid’ zal ons de extra dimensie zichtbaar maken waaruit het ‘leven’ werkzaam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wordt aangedreven door een innerlijke overtuiging. Gelijkwaardig aan die innerlijke kracht dat in all het leven aanwezig is.</a:t>
            </a:r>
          </a:p>
          <a:p>
            <a:pPr algn="just"/>
            <a:endPar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353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2" y="692696"/>
            <a:ext cx="12295101" cy="5760640"/>
          </a:xfrm>
          <a:prstGeom prst="rect">
            <a:avLst/>
          </a:prstGeom>
        </p:spPr>
      </p:pic>
    </p:spTree>
    <p:extLst>
      <p:ext uri="{BB962C8B-B14F-4D97-AF65-F5344CB8AC3E}">
        <p14:creationId xmlns:p14="http://schemas.microsoft.com/office/powerpoint/2010/main" val="930192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996952"/>
            <a:ext cx="5760640" cy="3046988"/>
          </a:xfrm>
          <a:prstGeom prst="rect">
            <a:avLst/>
          </a:prstGeom>
        </p:spPr>
        <p:txBody>
          <a:bodyPr wrap="square">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Een krachtbron die door de energie van de zon in stand wordt gehouden</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Zo is ‘liefde’ een kosmisch gegeven, waardoor ons ‘liefdesvermogen’ een grotere draagwijdte bezit dan die </a:t>
            </a:r>
            <a:r>
              <a:rPr lang="nl-NL" sz="24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 een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boom, plant of dier.</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949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46330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48" y="0"/>
            <a:ext cx="9901305" cy="6858000"/>
          </a:xfrm>
          <a:prstGeom prst="rect">
            <a:avLst/>
          </a:prstGeom>
        </p:spPr>
      </p:pic>
    </p:spTree>
    <p:extLst>
      <p:ext uri="{BB962C8B-B14F-4D97-AF65-F5344CB8AC3E}">
        <p14:creationId xmlns:p14="http://schemas.microsoft.com/office/powerpoint/2010/main" val="708215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564904"/>
            <a:ext cx="4572000" cy="1938992"/>
          </a:xfrm>
          <a:prstGeom prst="rect">
            <a:avLst/>
          </a:prstGeom>
        </p:spPr>
        <p:txBody>
          <a:bodyPr>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Aan deze presentatie kan geen einde vermeld worden, liefde stroomt altijd verder, begint weer opnieuw, gaat verder en verder ….</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6799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60"/>
            <a:ext cx="9144000" cy="7108307"/>
          </a:xfrm>
          <a:prstGeom prst="rect">
            <a:avLst/>
          </a:prstGeom>
        </p:spPr>
      </p:pic>
      <p:sp>
        <p:nvSpPr>
          <p:cNvPr id="3" name="Rechthoek 2"/>
          <p:cNvSpPr/>
          <p:nvPr/>
        </p:nvSpPr>
        <p:spPr>
          <a:xfrm>
            <a:off x="179512" y="188640"/>
            <a:ext cx="4572000" cy="830997"/>
          </a:xfrm>
          <a:prstGeom prst="rect">
            <a:avLst/>
          </a:prstGeom>
        </p:spPr>
        <p:txBody>
          <a:bodyPr>
            <a:spAutoFit/>
          </a:bodyPr>
          <a:lstStyle/>
          <a:p>
            <a:pPr algn="just"/>
            <a:r>
              <a:rPr lang="nl-NL"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Verder en verder, </a:t>
            </a:r>
          </a:p>
          <a:p>
            <a:pPr algn="just"/>
            <a:r>
              <a:rPr lang="nl-NL"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weer opnieuw en verder …</a:t>
            </a:r>
            <a:endParaRPr lang="nl-NL"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3279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0"/>
            <a:ext cx="6984776" cy="6858000"/>
          </a:xfrm>
          <a:prstGeom prst="rect">
            <a:avLst/>
          </a:prstGeom>
        </p:spPr>
      </p:pic>
    </p:spTree>
    <p:extLst>
      <p:ext uri="{BB962C8B-B14F-4D97-AF65-F5344CB8AC3E}">
        <p14:creationId xmlns:p14="http://schemas.microsoft.com/office/powerpoint/2010/main" val="392049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1484784"/>
            <a:ext cx="7488832" cy="4524315"/>
          </a:xfrm>
          <a:prstGeom prst="rect">
            <a:avLst/>
          </a:prstGeom>
          <a:noFill/>
        </p:spPr>
        <p:txBody>
          <a:bodyPr wrap="square" rtlCol="0">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God heeft voor mij de betekenis van ‘Universele Liefdesenergie’, deze is van den beginne af ons ingestort. Meer kan een mens niet verlangen, dan dat ‘deze’ liefde met onze liefde verweven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roept ons aan, open uw harten mensenkinderen. Wij die zo vaak ontoegankelijk zijn, laten wij proberen ‘liefdeskenmerken’ te herkennen in de mensen die naar ons toekomen.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wil ons bevrijden van al onze onzekerheid. De kracht van liefde zal ons altijddurend bijstaan.</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9951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0"/>
            <a:ext cx="6791877" cy="6858000"/>
          </a:xfrm>
          <a:prstGeom prst="rect">
            <a:avLst/>
          </a:prstGeom>
        </p:spPr>
      </p:pic>
    </p:spTree>
    <p:extLst>
      <p:ext uri="{BB962C8B-B14F-4D97-AF65-F5344CB8AC3E}">
        <p14:creationId xmlns:p14="http://schemas.microsoft.com/office/powerpoint/2010/main" val="54901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764704"/>
            <a:ext cx="7056784" cy="5632311"/>
          </a:xfrm>
          <a:prstGeom prst="rect">
            <a:avLst/>
          </a:prstGeom>
          <a:noFill/>
        </p:spPr>
        <p:txBody>
          <a:bodyPr wrap="square" rtlCol="0">
            <a:spAutoFit/>
          </a:bodyPr>
          <a:lstStyle/>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zal nimmer de allerarmsten verlaten, zij worden immers ook in hun nood bijgestaan door de helpende Geest die van alle tijden is.</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is er voor allen, ook voor hen die maatschappelijk vastgelopen zijn. </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spreekt de taal van alle landen. Overal op aarde ontkiemt zij ‘nieuwe liefde’, ook is zij strijdbaar tegen onrecht en spreekt vanuit een troostende geest.</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Waar wij ook </a:t>
            </a:r>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gaan, </a:t>
            </a:r>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is voor ieder mens voorhanden en wisselbaar.</a:t>
            </a:r>
          </a:p>
          <a:p>
            <a:endParaRPr lang="nl-NL" sz="2400" dirty="0"/>
          </a:p>
        </p:txBody>
      </p:sp>
    </p:spTree>
    <p:extLst>
      <p:ext uri="{BB962C8B-B14F-4D97-AF65-F5344CB8AC3E}">
        <p14:creationId xmlns:p14="http://schemas.microsoft.com/office/powerpoint/2010/main" val="124715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0"/>
            <a:ext cx="6336704" cy="6858000"/>
          </a:xfrm>
          <a:prstGeom prst="rect">
            <a:avLst/>
          </a:prstGeom>
        </p:spPr>
      </p:pic>
    </p:spTree>
    <p:extLst>
      <p:ext uri="{BB962C8B-B14F-4D97-AF65-F5344CB8AC3E}">
        <p14:creationId xmlns:p14="http://schemas.microsoft.com/office/powerpoint/2010/main" val="340242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1052736"/>
            <a:ext cx="6048672" cy="4893647"/>
          </a:xfrm>
          <a:prstGeom prst="rect">
            <a:avLst/>
          </a:prstGeom>
          <a:noFill/>
        </p:spPr>
        <p:txBody>
          <a:bodyPr wrap="square" rtlCol="0">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is in ieder mens aanwezig, zij straalt vanaf ieder pasgeboren kind, ons als ‘nieuw leven’ tegemoet.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Vanaf het prille begin van alle veelsoortige wezens, leert liefde ons herkenbaar te zijn en aanwezig in al wat leeft.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blijft ons trouw tot in de dood, als een vaderlijk en moederlijk liefdesverbond. Zij blijft ons trouw ten eeuwige leven, net zoals zij verbonden blijft als de geest aan het lichaam.</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1229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768"/>
            <a:ext cx="9144000" cy="4462463"/>
          </a:xfrm>
          <a:prstGeom prst="rect">
            <a:avLst/>
          </a:prstGeom>
        </p:spPr>
      </p:pic>
    </p:spTree>
    <p:extLst>
      <p:ext uri="{BB962C8B-B14F-4D97-AF65-F5344CB8AC3E}">
        <p14:creationId xmlns:p14="http://schemas.microsoft.com/office/powerpoint/2010/main" val="3988359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2348880"/>
            <a:ext cx="4572000" cy="2677656"/>
          </a:xfrm>
          <a:prstGeom prst="rect">
            <a:avLst/>
          </a:prstGeom>
        </p:spPr>
        <p:txBody>
          <a:bodyPr>
            <a:spAutoFit/>
          </a:bodyPr>
          <a:lstStyle/>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Als wij ontrouw geraken aan liefde, dan raken wij verloren. </a:t>
            </a:r>
          </a:p>
          <a:p>
            <a:pPr algn="just"/>
            <a:endPar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Wij dienen ‘liefde’ de plaats in ons werkzame en sociale leven, de plaats te geven die zij verdient </a:t>
            </a:r>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062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459</Words>
  <Application>Microsoft Office PowerPoint</Application>
  <PresentationFormat>Diavoorstelling (4:3)</PresentationFormat>
  <Paragraphs>34</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Anthoon` Budel</dc:creator>
  <cp:lastModifiedBy>Anthoon` Budel</cp:lastModifiedBy>
  <cp:revision>24</cp:revision>
  <dcterms:created xsi:type="dcterms:W3CDTF">2018-01-21T08:43:16Z</dcterms:created>
  <dcterms:modified xsi:type="dcterms:W3CDTF">2018-02-03T11:49:19Z</dcterms:modified>
</cp:coreProperties>
</file>